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22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1"/>
            <a:ext cx="8915399" cy="1480750"/>
          </a:xfrm>
        </p:spPr>
        <p:txBody>
          <a:bodyPr>
            <a:normAutofit/>
          </a:bodyPr>
          <a:lstStyle/>
          <a:p>
            <a:pPr algn="ctr"/>
            <a:r>
              <a:rPr lang="en-US" sz="8000" dirty="0" smtClean="0">
                <a:solidFill>
                  <a:srgbClr val="FF0000"/>
                </a:solidFill>
                <a:latin typeface="Algerian" panose="04020705040A02060702" pitchFamily="82" charset="0"/>
              </a:rPr>
              <a:t>Travel report</a:t>
            </a:r>
            <a:endParaRPr lang="en-US" sz="8000" dirty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ENG 201</a:t>
            </a: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Blackadder ITC" panose="04020505051007020D02" pitchFamily="82" charset="0"/>
                <a:cs typeface="Calibri" panose="020F0502020204030204" pitchFamily="34" charset="0"/>
              </a:rPr>
              <a:t>Awad Alkarim Omar</a:t>
            </a:r>
            <a:endParaRPr lang="en-US" sz="2800" b="1" dirty="0">
              <a:solidFill>
                <a:srgbClr val="FF0000"/>
              </a:solidFill>
              <a:latin typeface="Blackadder ITC" panose="04020505051007020D02" pitchFamily="8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46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48171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is Travel Report?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5015" y="3031524"/>
            <a:ext cx="10610335" cy="1309817"/>
          </a:xfrm>
        </p:spPr>
        <p:txBody>
          <a:bodyPr/>
          <a:lstStyle/>
          <a:p>
            <a:pPr marL="0" indent="0">
              <a:buNone/>
            </a:pPr>
            <a:r>
              <a:rPr lang="en-US" sz="2400" b="1" i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Travel R</a:t>
            </a:r>
            <a:r>
              <a:rPr lang="en-US" sz="2400" b="1" i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eport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identifies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purpose and summarizes the results of business-related travel.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978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2924" y="2133600"/>
            <a:ext cx="9187183" cy="3777622"/>
          </a:xfrm>
        </p:spPr>
        <p:txBody>
          <a:bodyPr/>
          <a:lstStyle/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 are two kinds of travel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reports:</a:t>
            </a:r>
            <a:endParaRPr 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Field Report</a:t>
            </a:r>
          </a:p>
          <a:p>
            <a:pPr>
              <a:buNone/>
            </a:pP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Trip Report</a:t>
            </a:r>
          </a:p>
          <a:p>
            <a:pPr>
              <a:buNone/>
            </a:pPr>
            <a:endParaRPr 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The purpose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both field report and trip report is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create a record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an employee’s work-related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travel.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267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75176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Report </a:t>
            </a:r>
            <a:r>
              <a:rPr lang="en-U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</a:t>
            </a:r>
            <a:endParaRPr lang="en-US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421924"/>
          </a:xfrm>
        </p:spPr>
        <p:txBody>
          <a:bodyPr/>
          <a:lstStyle/>
          <a:p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Description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activity/service.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 Accounting.</a:t>
            </a:r>
          </a:p>
          <a:p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 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(Conclusion And Recommendations)</a:t>
            </a:r>
            <a:b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582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7568" y="615872"/>
            <a:ext cx="8911687" cy="1280890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7568" y="3402227"/>
            <a:ext cx="9857044" cy="1433384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Provides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 basic information,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including destination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purpose of travel, arrival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departure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dates and time, and mode of travel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(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personal car, company car, train, plane)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76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7481" y="640586"/>
            <a:ext cx="8911687" cy="693944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Description of Activity/Service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7481" y="2224216"/>
            <a:ext cx="10231395" cy="2248930"/>
          </a:xfrm>
        </p:spPr>
        <p:txBody>
          <a:bodyPr/>
          <a:lstStyle/>
          <a:p>
            <a:pPr algn="just">
              <a:buNone/>
            </a:pPr>
            <a:r>
              <a:rPr lang="en-US" dirty="0" smtClean="0"/>
              <a:t>	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selectively detailed account is expected in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paragraph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The degree of detail is greater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more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readers have access to the report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 expect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learn something from it.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 problems encountered should be detailed.</a:t>
            </a:r>
          </a:p>
          <a:p>
            <a:pPr marL="0" indent="0" algn="just">
              <a:buNone/>
            </a:pPr>
            <a:endParaRPr lang="en-US" sz="24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71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1013254"/>
            <a:ext cx="8911687" cy="86497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 Accounting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0563" y="3435179"/>
            <a:ext cx="9308756" cy="1243914"/>
          </a:xfrm>
        </p:spPr>
        <p:txBody>
          <a:bodyPr/>
          <a:lstStyle/>
          <a:p>
            <a:pPr algn="just">
              <a:buNone/>
            </a:pP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The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employee accounts for all money spent,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especially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 the employer provides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reimbursement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276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972064"/>
            <a:ext cx="8911687" cy="93293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8800" y="3311610"/>
            <a:ext cx="9675812" cy="1573428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assessment of the usefulness of the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travel and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if applicable,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recommendations regarding the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feasibility of other such travel in the future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In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case of field report, suggestions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are sometimes 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made based on the particulars of </a:t>
            </a:r>
            <a:r>
              <a:rPr lang="en-US" sz="2400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situations</a:t>
            </a:r>
            <a:r>
              <a:rPr lang="en-US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965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9635</TotalTime>
  <Words>62</Words>
  <Application>Microsoft Office PowerPoint</Application>
  <PresentationFormat>Custom</PresentationFormat>
  <Paragraphs>23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Wisp</vt:lpstr>
      <vt:lpstr>Travel report</vt:lpstr>
      <vt:lpstr>What is Travel Report?</vt:lpstr>
      <vt:lpstr>PowerPoint Presentation</vt:lpstr>
      <vt:lpstr>Report Structure</vt:lpstr>
      <vt:lpstr>Introduction</vt:lpstr>
      <vt:lpstr>Description of Activity/Service</vt:lpstr>
      <vt:lpstr>Cost Accounting</vt:lpstr>
      <vt:lpstr>Discussion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Travel report</dc:title>
  <dc:creator>Administrator</dc:creator>
  <cp:lastModifiedBy>YIC</cp:lastModifiedBy>
  <cp:revision>10</cp:revision>
  <dcterms:created xsi:type="dcterms:W3CDTF">2017-10-01T07:00:35Z</dcterms:created>
  <dcterms:modified xsi:type="dcterms:W3CDTF">2020-02-16T05:48:50Z</dcterms:modified>
</cp:coreProperties>
</file>